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AFA16-2D4F-419D-AB52-797544F36742}" type="datetimeFigureOut">
              <a:rPr lang="th-TH" smtClean="0"/>
              <a:t>28/06/64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FD7C7-B775-4D40-8775-9A99B4CE53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08725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AFA16-2D4F-419D-AB52-797544F36742}" type="datetimeFigureOut">
              <a:rPr lang="th-TH" smtClean="0"/>
              <a:t>28/06/64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FD7C7-B775-4D40-8775-9A99B4CE53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64029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AFA16-2D4F-419D-AB52-797544F36742}" type="datetimeFigureOut">
              <a:rPr lang="th-TH" smtClean="0"/>
              <a:t>28/06/64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FD7C7-B775-4D40-8775-9A99B4CE53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44175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AFA16-2D4F-419D-AB52-797544F36742}" type="datetimeFigureOut">
              <a:rPr lang="th-TH" smtClean="0"/>
              <a:t>28/06/64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FD7C7-B775-4D40-8775-9A99B4CE53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91224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AFA16-2D4F-419D-AB52-797544F36742}" type="datetimeFigureOut">
              <a:rPr lang="th-TH" smtClean="0"/>
              <a:t>28/06/64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FD7C7-B775-4D40-8775-9A99B4CE53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21839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AFA16-2D4F-419D-AB52-797544F36742}" type="datetimeFigureOut">
              <a:rPr lang="th-TH" smtClean="0"/>
              <a:t>28/06/64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FD7C7-B775-4D40-8775-9A99B4CE53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61544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AFA16-2D4F-419D-AB52-797544F36742}" type="datetimeFigureOut">
              <a:rPr lang="th-TH" smtClean="0"/>
              <a:t>28/06/64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FD7C7-B775-4D40-8775-9A99B4CE53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00939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AFA16-2D4F-419D-AB52-797544F36742}" type="datetimeFigureOut">
              <a:rPr lang="th-TH" smtClean="0"/>
              <a:t>28/06/64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FD7C7-B775-4D40-8775-9A99B4CE53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97034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AFA16-2D4F-419D-AB52-797544F36742}" type="datetimeFigureOut">
              <a:rPr lang="th-TH" smtClean="0"/>
              <a:t>28/06/64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FD7C7-B775-4D40-8775-9A99B4CE53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43492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AFA16-2D4F-419D-AB52-797544F36742}" type="datetimeFigureOut">
              <a:rPr lang="th-TH" smtClean="0"/>
              <a:t>28/06/64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FD7C7-B775-4D40-8775-9A99B4CE53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75035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AFA16-2D4F-419D-AB52-797544F36742}" type="datetimeFigureOut">
              <a:rPr lang="th-TH" smtClean="0"/>
              <a:t>28/06/64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FD7C7-B775-4D40-8775-9A99B4CE53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9359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AFA16-2D4F-419D-AB52-797544F36742}" type="datetimeFigureOut">
              <a:rPr lang="th-TH" smtClean="0"/>
              <a:t>28/06/64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FD7C7-B775-4D40-8775-9A99B4CE53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76201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รูปภาพ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รูปภาพ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881858"/>
            <a:ext cx="4762500" cy="241935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95537" y="404664"/>
            <a:ext cx="82089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7200" b="1" dirty="0">
                <a:solidFill>
                  <a:srgbClr val="002060"/>
                </a:solidFill>
                <a:latin typeface="4815_KwangMD_Catthai" pitchFamily="2" charset="0"/>
                <a:cs typeface="+mj-cs"/>
              </a:rPr>
              <a:t>26 มิถุนายน </a:t>
            </a:r>
          </a:p>
          <a:p>
            <a:pPr algn="ctr"/>
            <a:r>
              <a:rPr lang="th-TH" sz="7200" b="1" dirty="0">
                <a:solidFill>
                  <a:srgbClr val="002060"/>
                </a:solidFill>
                <a:latin typeface="4815_KwangMD_Catthai" pitchFamily="2" charset="0"/>
                <a:cs typeface="+mj-cs"/>
              </a:rPr>
              <a:t>วันต่อต้านยาเสพติดโลก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19672" y="5728232"/>
            <a:ext cx="5976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/>
              <a:t>องค์การบริหารส่วนตำบลกะลาเส อ.</a:t>
            </a:r>
            <a:r>
              <a:rPr lang="th-TH" b="1" dirty="0" err="1"/>
              <a:t>สิเ</a:t>
            </a:r>
            <a:r>
              <a:rPr lang="th-TH" b="1" dirty="0"/>
              <a:t>กา จ.ตรัง </a:t>
            </a: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0EB1EAE1-4E35-4833-86A6-5B3D7D8D4B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9642" y="2881858"/>
            <a:ext cx="2190750" cy="208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C327F6EE-B51B-4035-B113-DB0FDD061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📢">
            <a:extLst>
              <a:ext uri="{FF2B5EF4-FFF2-40B4-BE49-F238E27FC236}">
                <a16:creationId xmlns:a16="http://schemas.microsoft.com/office/drawing/2014/main" id="{31E4DB75-1CED-462A-B8C3-72EAD44BC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2238" y="-334963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🎉">
            <a:extLst>
              <a:ext uri="{FF2B5EF4-FFF2-40B4-BE49-F238E27FC236}">
                <a16:creationId xmlns:a16="http://schemas.microsoft.com/office/drawing/2014/main" id="{64B1F696-65B2-4B3A-9C4B-C98708606E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8138" y="-334963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💖">
            <a:extLst>
              <a:ext uri="{FF2B5EF4-FFF2-40B4-BE49-F238E27FC236}">
                <a16:creationId xmlns:a16="http://schemas.microsoft.com/office/drawing/2014/main" id="{136B655F-9BC4-4A91-913E-B65AA0C34D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938" y="168275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รูปภาพ 13">
            <a:extLst>
              <a:ext uri="{FF2B5EF4-FFF2-40B4-BE49-F238E27FC236}">
                <a16:creationId xmlns:a16="http://schemas.microsoft.com/office/drawing/2014/main" id="{68DF44E0-C26D-4E98-AF20-8515C5016291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344" y="5377097"/>
            <a:ext cx="1216794" cy="12254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882079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244</TotalTime>
  <Words>19</Words>
  <Application>Microsoft Office PowerPoint</Application>
  <PresentationFormat>นำเสนอทางหน้าจอ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5" baseType="lpstr">
      <vt:lpstr>4815_KwangMD_Catthai</vt:lpstr>
      <vt:lpstr>Arial</vt:lpstr>
      <vt:lpstr>Calibri</vt:lpstr>
      <vt:lpstr>ชุดรูปแบบของ Office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LENOVO</dc:creator>
  <cp:lastModifiedBy>SVOA</cp:lastModifiedBy>
  <cp:revision>12</cp:revision>
  <dcterms:created xsi:type="dcterms:W3CDTF">2021-06-24T07:57:35Z</dcterms:created>
  <dcterms:modified xsi:type="dcterms:W3CDTF">2021-06-28T04:05:31Z</dcterms:modified>
</cp:coreProperties>
</file>